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3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FDBD-5786-4D3F-AE9D-8DC4BDBA2FAF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E5C-B016-40DB-A79B-615E3E064C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FDBD-5786-4D3F-AE9D-8DC4BDBA2FAF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E5C-B016-40DB-A79B-615E3E064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FDBD-5786-4D3F-AE9D-8DC4BDBA2FAF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E5C-B016-40DB-A79B-615E3E064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FDBD-5786-4D3F-AE9D-8DC4BDBA2FAF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E5C-B016-40DB-A79B-615E3E064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FDBD-5786-4D3F-AE9D-8DC4BDBA2FAF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EAECE5C-B016-40DB-A79B-615E3E064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FDBD-5786-4D3F-AE9D-8DC4BDBA2FAF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E5C-B016-40DB-A79B-615E3E064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FDBD-5786-4D3F-AE9D-8DC4BDBA2FAF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E5C-B016-40DB-A79B-615E3E064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FDBD-5786-4D3F-AE9D-8DC4BDBA2FAF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E5C-B016-40DB-A79B-615E3E064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FDBD-5786-4D3F-AE9D-8DC4BDBA2FAF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E5C-B016-40DB-A79B-615E3E064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FDBD-5786-4D3F-AE9D-8DC4BDBA2FAF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E5C-B016-40DB-A79B-615E3E064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FDBD-5786-4D3F-AE9D-8DC4BDBA2FAF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E5C-B016-40DB-A79B-615E3E064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C09FDBD-5786-4D3F-AE9D-8DC4BDBA2FAF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EAECE5C-B016-40DB-A79B-615E3E064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98884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sz="1400" i="1" dirty="0" smtClean="0">
                <a:solidFill>
                  <a:schemeClr val="tx1"/>
                </a:solidFill>
              </a:rPr>
              <a:t>Муниципальное бюджетное дошкольное образовательное учреждение детский сад №9 «Малахитовая шкатулка»</a:t>
            </a:r>
            <a:r>
              <a:rPr lang="ru-RU" sz="1400" i="1" dirty="0" smtClean="0">
                <a:solidFill>
                  <a:srgbClr val="FF0000"/>
                </a:solidFill>
              </a:rPr>
              <a:t/>
            </a:r>
            <a:br>
              <a:rPr lang="ru-RU" sz="1400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Развитие логического мышления  детей дошкольного возраста 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через технологию  Эйлера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4797152"/>
            <a:ext cx="3960440" cy="175260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algn="l"/>
            <a:r>
              <a:rPr lang="ru-RU" dirty="0" smtClean="0"/>
              <a:t>Подготовила :</a:t>
            </a:r>
          </a:p>
          <a:p>
            <a:pPr algn="l"/>
            <a:r>
              <a:rPr lang="ru-RU" dirty="0" err="1" smtClean="0"/>
              <a:t>Николкина</a:t>
            </a:r>
            <a:r>
              <a:rPr lang="ru-RU" dirty="0" smtClean="0"/>
              <a:t> С.М.</a:t>
            </a:r>
          </a:p>
          <a:p>
            <a:pPr algn="l"/>
            <a:r>
              <a:rPr lang="ru-RU" dirty="0" smtClean="0"/>
              <a:t>воспитатель  МБДОУ ДС №9</a:t>
            </a:r>
          </a:p>
          <a:p>
            <a:pPr algn="l"/>
            <a:r>
              <a:rPr lang="ru-RU" dirty="0" smtClean="0"/>
              <a:t>«Малахитовая шкатулка»</a:t>
            </a:r>
          </a:p>
        </p:txBody>
      </p:sp>
      <p:pic>
        <p:nvPicPr>
          <p:cNvPr id="4" name="Содержимое 3" descr="http://pandia.ru/text/78/257/images/image001_355.jp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4077072"/>
            <a:ext cx="432048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«…Коль с логикой пойдешь вперед – нигде не пропадешь!»     (С.Алдошин)</a:t>
            </a: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Круги Эйлера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Круги Эйлера- это геометрическая схема, с помощью которой можно наглядно отобразить отношения между понятиями или множествами объектов.</a:t>
            </a:r>
          </a:p>
          <a:p>
            <a:pPr>
              <a:buNone/>
            </a:pPr>
            <a:r>
              <a:rPr lang="ru-RU" dirty="0" smtClean="0"/>
              <a:t> Изобретены Леонардом Эйлером в 18 веке.</a:t>
            </a:r>
            <a:endParaRPr lang="ru-RU" dirty="0"/>
          </a:p>
        </p:txBody>
      </p:sp>
      <p:pic>
        <p:nvPicPr>
          <p:cNvPr id="6146" name="Picture 2" descr="Leonhard Euler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933056"/>
            <a:ext cx="3024336" cy="292494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Решаются задачи: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Выделение признаков, сопоставление, обобщение при классификации;</a:t>
            </a:r>
          </a:p>
          <a:p>
            <a:r>
              <a:rPr lang="ru-RU" dirty="0" smtClean="0"/>
              <a:t>Формирование умений выявлять свойства в объектах и классифицировать их;</a:t>
            </a:r>
          </a:p>
          <a:p>
            <a:r>
              <a:rPr lang="ru-RU" dirty="0" smtClean="0"/>
              <a:t>Развитие образного логического мышления, произвольного внимания;</a:t>
            </a:r>
          </a:p>
          <a:p>
            <a:r>
              <a:rPr lang="ru-RU" dirty="0" smtClean="0"/>
              <a:t>Воспитание самостоятельности, инициативы, настойчивости в достижении цели.</a:t>
            </a: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Алгоритм моделирования «Кругов Эйлера»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Выделение признаков классификации;</a:t>
            </a:r>
          </a:p>
          <a:p>
            <a:r>
              <a:rPr lang="ru-RU" dirty="0" smtClean="0"/>
              <a:t>Графическое отображение </a:t>
            </a:r>
            <a:r>
              <a:rPr lang="ru-RU" dirty="0" err="1" smtClean="0"/>
              <a:t>родо-видовых</a:t>
            </a:r>
            <a:r>
              <a:rPr lang="ru-RU" dirty="0" smtClean="0"/>
              <a:t> отношений;</a:t>
            </a:r>
          </a:p>
          <a:p>
            <a:r>
              <a:rPr lang="ru-RU" dirty="0" smtClean="0"/>
              <a:t>Наполнение содержанием модели, </a:t>
            </a:r>
            <a:r>
              <a:rPr lang="ru-RU" dirty="0" err="1" smtClean="0"/>
              <a:t>родо-видовых</a:t>
            </a:r>
            <a:r>
              <a:rPr lang="ru-RU" dirty="0" smtClean="0"/>
              <a:t> отношений, предложенные педагогом;</a:t>
            </a:r>
          </a:p>
          <a:p>
            <a:r>
              <a:rPr lang="ru-RU" dirty="0" smtClean="0"/>
              <a:t>Самостоятельное составление графических моделей.</a:t>
            </a:r>
            <a:endParaRPr lang="ru-RU" dirty="0"/>
          </a:p>
        </p:txBody>
      </p:sp>
      <p:pic>
        <p:nvPicPr>
          <p:cNvPr id="4" name="Содержимое 3" descr="https://ds03.infourok.ru/uploads/ex/0da7/0003f1be-f4ec095a/hello_html_m7851acf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509120"/>
            <a:ext cx="266429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Типы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кругов Эйлера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pandia.ru/text/78/257/images/image001_35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583264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pandia.ru/text/78/257/images/image002_23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293096"/>
            <a:ext cx="54006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Использование кругов Эйлера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player.myshared.ru/9/927721/slides/slide_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4176464" cy="3672408"/>
          </a:xfrm>
          <a:prstGeom prst="rect">
            <a:avLst/>
          </a:prstGeom>
          <a:noFill/>
        </p:spPr>
      </p:pic>
      <p:pic>
        <p:nvPicPr>
          <p:cNvPr id="1028" name="Picture 4" descr="http://player.myshared.ru/9/927721/slides/slide_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268760"/>
            <a:ext cx="4032448" cy="3672408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437112"/>
            <a:ext cx="36004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437112"/>
            <a:ext cx="432048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Заключение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    Таким образом, используя в работе круги Эйлера, решаются такие задачи, которые требуют от детей умения находить объекты, обладающие несколькими признаками. И именно с помощью пересекающихся кругов решается целый класс речевых, логических задач, которые необходимы ребенку при подготовке к школе.</a:t>
            </a:r>
          </a:p>
          <a:p>
            <a:pPr>
              <a:buNone/>
            </a:pPr>
            <a:r>
              <a:rPr lang="ru-RU" sz="2000" dirty="0" smtClean="0"/>
              <a:t>             К.Д.Ушинский сказал: «Учите ребенка каким-нибудь неизвестным ему 5 словам – он будет долго и напрасно мучится, но свяжите 12 таких слов с картинками, и он усвоит их на лету»</a:t>
            </a:r>
            <a:endParaRPr lang="ru-RU" sz="2000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СПАСИБО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ЗА ВНИМАНИЕ!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519</TotalTime>
  <Words>233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Муниципальное бюджетное дошкольное образовательное учреждение детский сад №9 «Малахитовая шкатулка» Развитие логического мышления  детей дошкольного возраста  через технологию  Эйлера</vt:lpstr>
      <vt:lpstr>«…Коль с логикой пойдешь вперед – нигде не пропадешь!»     (С.Алдошин) Круги Эйлера</vt:lpstr>
      <vt:lpstr>Решаются задачи:</vt:lpstr>
      <vt:lpstr>Алгоритм моделирования «Кругов Эйлера»</vt:lpstr>
      <vt:lpstr>Типы кругов Эйлера</vt:lpstr>
      <vt:lpstr>Использование кругов Эйлера</vt:lpstr>
      <vt:lpstr>Заключение</vt:lpstr>
      <vt:lpstr>Слайд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логического мышления с помощью кругов Эйлера</dc:title>
  <dc:creator>User</dc:creator>
  <cp:lastModifiedBy>User</cp:lastModifiedBy>
  <cp:revision>55</cp:revision>
  <dcterms:created xsi:type="dcterms:W3CDTF">2016-12-21T05:45:53Z</dcterms:created>
  <dcterms:modified xsi:type="dcterms:W3CDTF">2016-12-27T18:37:57Z</dcterms:modified>
</cp:coreProperties>
</file>